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72" r:id="rId13"/>
    <p:sldId id="265" r:id="rId14"/>
    <p:sldId id="266" r:id="rId15"/>
    <p:sldId id="267" r:id="rId16"/>
    <p:sldId id="26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vinho é uma bebida muito clássica e muito sofisticada, mas também tem um processo de maturação bem definido;</a:t>
          </a:r>
          <a:endParaRPr lang="en-US" dirty="0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principal desafio é manter o vinho em processo de maturação em uma temperatura e umidade ideais para um bom envelhecimento;</a:t>
          </a:r>
          <a:endParaRPr lang="en-US" dirty="0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problema esta justamente nesse controle de temperatura, pois uma alteração brusca na temperatura e umidade afeta na qualidade do vinho, podendo levar a perda total do seu produto.</a:t>
          </a:r>
          <a:endParaRPr lang="en-US" dirty="0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/>
            <a:t>Você economiza na energia e lucra na qualidade do seu vinho!.</a:t>
          </a:r>
          <a:endParaRPr lang="en-US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vinho é uma bebida muito clássica e muito sofisticada, mas também tem um processo de maturação bem definido;</a:t>
          </a:r>
          <a:endParaRPr lang="en-US" sz="1700" kern="1200" dirty="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principal desafio é manter o vinho em processo de maturação em uma temperatura e umidade ideais para um bom envelhecimento;</a:t>
          </a:r>
          <a:endParaRPr lang="en-US" sz="1700" kern="1200" dirty="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economiza na energia e lucra na qualidade do seu vinho!.</a:t>
          </a:r>
          <a:endParaRPr lang="en-US" sz="1800" kern="120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Interface gráfica do usuário, Site">
            <a:extLst>
              <a:ext uri="{FF2B5EF4-FFF2-40B4-BE49-F238E27FC236}">
                <a16:creationId xmlns:a16="http://schemas.microsoft.com/office/drawing/2014/main" id="{1A372CD9-D995-90E0-0D8F-404446F6B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CCC16-9042-796B-DECB-B58861C7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C4A355A-0980-C5B1-23D7-991AAC29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34884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Gráfico de barras com preenchimento sólido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Arduino</a:t>
            </a:r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695392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075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7" y="194901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336" y="3745196"/>
            <a:ext cx="5867022" cy="2430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5BAB2A3D-DD6D-1CDA-B435-E8A585F32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5703216" cy="68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</a:t>
            </a:r>
            <a:r>
              <a:rPr lang="en-US" dirty="0" err="1"/>
              <a:t>Gestão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007263"/>
            <a:ext cx="10895106" cy="1325563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2071569"/>
            <a:ext cx="3571188" cy="3571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Espaço Reservado para Conteúdo 5" descr="Barril de madeira no fundo">
            <a:extLst>
              <a:ext uri="{FF2B5EF4-FFF2-40B4-BE49-F238E27FC236}">
                <a16:creationId xmlns:a16="http://schemas.microsoft.com/office/drawing/2014/main" id="{A1BB1E95-E7D0-E05C-8200-915FD9CE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Site&#10;&#10;Descrição gerada automaticamente">
            <a:extLst>
              <a:ext uri="{FF2B5EF4-FFF2-40B4-BE49-F238E27FC236}">
                <a16:creationId xmlns:a16="http://schemas.microsoft.com/office/drawing/2014/main" id="{E19DBFBA-DC17-7AFB-24C1-889753A90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231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LEONARDO DA NAVE .</cp:lastModifiedBy>
  <cp:revision>9</cp:revision>
  <dcterms:created xsi:type="dcterms:W3CDTF">2022-09-04T13:27:00Z</dcterms:created>
  <dcterms:modified xsi:type="dcterms:W3CDTF">2022-09-07T00:44:48Z</dcterms:modified>
</cp:coreProperties>
</file>